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  <p:sldMasterId id="2147483672" r:id="rId5"/>
    <p:sldMasterId id="2147483684" r:id="rId6"/>
  </p:sldMasterIdLst>
  <p:notesMasterIdLst>
    <p:notesMasterId r:id="rId11"/>
  </p:notesMasterIdLst>
  <p:sldIdLst>
    <p:sldId id="262" r:id="rId7"/>
    <p:sldId id="275" r:id="rId8"/>
    <p:sldId id="259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 (TCP/UDP)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 (IP)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 (MAC)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 (Optic wire)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endParaRPr lang="en-US" dirty="0"/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1"/>
      <dgm:spPr/>
    </dgm:pt>
    <dgm:pt modelId="{4B284091-7C51-4076-96B9-E0A71BAE262C}" type="pres">
      <dgm:prSet presAssocID="{01B965F8-E325-43B3-80B3-B9D1E0388BA4}" presName="acctTx" presStyleLbl="alignAcc1" presStyleIdx="0" presStyleCnt="1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79508049-D8F9-4F77-A978-FE7DD54A57E2}" type="presParOf" srcId="{645206F7-2099-4A73-A717-F45F03DF6EA4}" destId="{FC6F584A-AD0E-4730-998D-8ABD404CE799}" srcOrd="0" destOrd="0" presId="urn:microsoft.com/office/officeart/2005/8/layout/pyramid1"/>
    <dgm:cxn modelId="{8F4821E4-3241-47DD-A2D5-A050D506D37D}" type="presParOf" srcId="{645206F7-2099-4A73-A717-F45F03DF6EA4}" destId="{4A76D2DF-0DF0-4799-B442-856F946E7A06}" srcOrd="1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EA3B854F-1DDF-42EB-AD8B-87EA6D5B4B1C}" type="presParOf" srcId="{D59BF7CB-9F8F-4446-9317-D1219B0B9809}" destId="{BAB99F91-EF47-40CC-9F92-817473FFE42C}" srcOrd="0" destOrd="0" presId="urn:microsoft.com/office/officeart/2005/8/layout/pyramid1"/>
    <dgm:cxn modelId="{A45B7F09-CA41-4573-B639-C5074891E3F3}" type="presParOf" srcId="{D59BF7CB-9F8F-4446-9317-D1219B0B9809}" destId="{D6DEE30D-0327-46E4-B2B0-3B869FEF4E2D}" srcOrd="1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7491260E-798E-4BF8-924A-392081D1C178}" type="presParOf" srcId="{3300AC1F-3E2F-4B54-8364-270832E24326}" destId="{93DC5666-91A6-4E83-980C-CD12F0C69674}" srcOrd="0" destOrd="0" presId="urn:microsoft.com/office/officeart/2005/8/layout/pyramid1"/>
    <dgm:cxn modelId="{14CF913F-233D-4452-A54A-E60D2CBE9165}" type="presParOf" srcId="{3300AC1F-3E2F-4B54-8364-270832E24326}" destId="{40995269-42C8-4C25-B0FB-C0117C36BF23}" srcOrd="1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73DDE120-AC86-4D53-875E-6A52A4A8A1B2}" type="presParOf" srcId="{2F5A5A5D-8E22-487F-BA6B-E4650454E28F}" destId="{3B0EB17F-EC52-4B69-B3FD-0828D8B51AD9}" srcOrd="0" destOrd="0" presId="urn:microsoft.com/office/officeart/2005/8/layout/pyramid1"/>
    <dgm:cxn modelId="{B253897A-F68D-469F-9AA0-6EA5FC02121B}" type="presParOf" srcId="{2F5A5A5D-8E22-487F-BA6B-E4650454E28F}" destId="{2F2472AA-CE4C-4F45-A232-24D33470F788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 (Quantum Channel)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C9CC94F4-7C27-47EB-BA8D-3BFB502CA7FC}" type="presParOf" srcId="{3599783D-8C9C-4272-BE50-A77DD8961FD5}" destId="{F85CDF10-39C2-46A2-8391-0CE436FA199A}" srcOrd="0" destOrd="0" presId="urn:microsoft.com/office/officeart/2005/8/layout/pyramid1"/>
    <dgm:cxn modelId="{2473B351-B8D1-454A-AE30-1CE461F84A2E}" type="presParOf" srcId="{3599783D-8C9C-4272-BE50-A77DD8961FD5}" destId="{BE67B5CE-5B44-426C-B61C-90F054BD44EA}" srcOrd="1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79508049-D8F9-4F77-A978-FE7DD54A57E2}" type="presParOf" srcId="{645206F7-2099-4A73-A717-F45F03DF6EA4}" destId="{FC6F584A-AD0E-4730-998D-8ABD404CE799}" srcOrd="0" destOrd="0" presId="urn:microsoft.com/office/officeart/2005/8/layout/pyramid1"/>
    <dgm:cxn modelId="{8F4821E4-3241-47DD-A2D5-A050D506D37D}" type="presParOf" srcId="{645206F7-2099-4A73-A717-F45F03DF6EA4}" destId="{4A76D2DF-0DF0-4799-B442-856F946E7A06}" srcOrd="1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EA3B854F-1DDF-42EB-AD8B-87EA6D5B4B1C}" type="presParOf" srcId="{D59BF7CB-9F8F-4446-9317-D1219B0B9809}" destId="{BAB99F91-EF47-40CC-9F92-817473FFE42C}" srcOrd="0" destOrd="0" presId="urn:microsoft.com/office/officeart/2005/8/layout/pyramid1"/>
    <dgm:cxn modelId="{A45B7F09-CA41-4573-B639-C5074891E3F3}" type="presParOf" srcId="{D59BF7CB-9F8F-4446-9317-D1219B0B9809}" destId="{D6DEE30D-0327-46E4-B2B0-3B869FEF4E2D}" srcOrd="1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7491260E-798E-4BF8-924A-392081D1C178}" type="presParOf" srcId="{3300AC1F-3E2F-4B54-8364-270832E24326}" destId="{93DC5666-91A6-4E83-980C-CD12F0C69674}" srcOrd="0" destOrd="0" presId="urn:microsoft.com/office/officeart/2005/8/layout/pyramid1"/>
    <dgm:cxn modelId="{14CF913F-233D-4452-A54A-E60D2CBE9165}" type="presParOf" srcId="{3300AC1F-3E2F-4B54-8364-270832E24326}" destId="{40995269-42C8-4C25-B0FB-C0117C36BF23}" srcOrd="1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73DDE120-AC86-4D53-875E-6A52A4A8A1B2}" type="presParOf" srcId="{2F5A5A5D-8E22-487F-BA6B-E4650454E28F}" destId="{3B0EB17F-EC52-4B69-B3FD-0828D8B51AD9}" srcOrd="0" destOrd="0" presId="urn:microsoft.com/office/officeart/2005/8/layout/pyramid1"/>
    <dgm:cxn modelId="{B253897A-F68D-469F-9AA0-6EA5FC02121B}" type="presParOf" srcId="{2F5A5A5D-8E22-487F-BA6B-E4650454E28F}" destId="{2F2472AA-CE4C-4F45-A232-24D33470F788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182" y="0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500" kern="1200" dirty="0"/>
        </a:p>
      </dsp:txBody>
      <dsp:txXfrm rot="10800000">
        <a:off x="4500219" y="0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1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 (TCP/UDP)</a:t>
          </a:r>
        </a:p>
      </dsp:txBody>
      <dsp:txXfrm>
        <a:off x="2775135" y="735647"/>
        <a:ext cx="1950095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 (IP)</a:t>
          </a:r>
        </a:p>
      </dsp:txBody>
      <dsp:txXfrm>
        <a:off x="2287611" y="1471295"/>
        <a:ext cx="2925142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3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 (MAC)</a:t>
          </a:r>
        </a:p>
      </dsp:txBody>
      <dsp:txXfrm>
        <a:off x="1800087" y="2206942"/>
        <a:ext cx="3900190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 (Optic wire)</a:t>
          </a:r>
        </a:p>
      </dsp:txBody>
      <dsp:txXfrm>
        <a:off x="1312564" y="2942590"/>
        <a:ext cx="4875237" cy="735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5CDF10-39C2-46A2-8391-0CE436FA199A}">
      <dsp:nvSpPr>
        <dsp:cNvPr id="0" name=""/>
        <dsp:cNvSpPr/>
      </dsp:nvSpPr>
      <dsp:spPr>
        <a:xfrm>
          <a:off x="4411980" y="0"/>
          <a:ext cx="2205990" cy="735647"/>
        </a:xfrm>
        <a:prstGeom prst="trapezoid">
          <a:avLst>
            <a:gd name="adj" fmla="val 149935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Application</a:t>
          </a:r>
        </a:p>
      </dsp:txBody>
      <dsp:txXfrm>
        <a:off x="4411980" y="0"/>
        <a:ext cx="2205990" cy="735647"/>
      </dsp:txXfrm>
    </dsp:sp>
    <dsp:sp modelId="{FC6F584A-AD0E-4730-998D-8ABD404CE799}">
      <dsp:nvSpPr>
        <dsp:cNvPr id="0" name=""/>
        <dsp:cNvSpPr/>
      </dsp:nvSpPr>
      <dsp:spPr>
        <a:xfrm>
          <a:off x="3308984" y="735647"/>
          <a:ext cx="4411980" cy="735647"/>
        </a:xfrm>
        <a:prstGeom prst="trapezoid">
          <a:avLst>
            <a:gd name="adj" fmla="val 149935"/>
          </a:avLst>
        </a:prstGeom>
        <a:solidFill>
          <a:schemeClr val="accent3">
            <a:shade val="80000"/>
            <a:hueOff val="75784"/>
            <a:satOff val="-5704"/>
            <a:lumOff val="753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Transport</a:t>
          </a:r>
        </a:p>
      </dsp:txBody>
      <dsp:txXfrm>
        <a:off x="4081081" y="735647"/>
        <a:ext cx="2867787" cy="735647"/>
      </dsp:txXfrm>
    </dsp:sp>
    <dsp:sp modelId="{BAB99F91-EF47-40CC-9F92-817473FFE42C}">
      <dsp:nvSpPr>
        <dsp:cNvPr id="0" name=""/>
        <dsp:cNvSpPr/>
      </dsp:nvSpPr>
      <dsp:spPr>
        <a:xfrm>
          <a:off x="2205990" y="1471295"/>
          <a:ext cx="6617969" cy="735647"/>
        </a:xfrm>
        <a:prstGeom prst="trapezoid">
          <a:avLst>
            <a:gd name="adj" fmla="val 149935"/>
          </a:avLst>
        </a:prstGeom>
        <a:solidFill>
          <a:schemeClr val="accent3">
            <a:shade val="80000"/>
            <a:hueOff val="151567"/>
            <a:satOff val="-11407"/>
            <a:lumOff val="1507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Network</a:t>
          </a:r>
        </a:p>
      </dsp:txBody>
      <dsp:txXfrm>
        <a:off x="3364134" y="1471295"/>
        <a:ext cx="4301680" cy="735647"/>
      </dsp:txXfrm>
    </dsp:sp>
    <dsp:sp modelId="{93DC5666-91A6-4E83-980C-CD12F0C69674}">
      <dsp:nvSpPr>
        <dsp:cNvPr id="0" name=""/>
        <dsp:cNvSpPr/>
      </dsp:nvSpPr>
      <dsp:spPr>
        <a:xfrm>
          <a:off x="1102995" y="2206942"/>
          <a:ext cx="8823960" cy="735647"/>
        </a:xfrm>
        <a:prstGeom prst="trapezoid">
          <a:avLst>
            <a:gd name="adj" fmla="val 149935"/>
          </a:avLst>
        </a:prstGeom>
        <a:solidFill>
          <a:schemeClr val="accent3">
            <a:shade val="80000"/>
            <a:hueOff val="227351"/>
            <a:satOff val="-17111"/>
            <a:lumOff val="2260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Data Link</a:t>
          </a:r>
        </a:p>
      </dsp:txBody>
      <dsp:txXfrm>
        <a:off x="2647187" y="2206942"/>
        <a:ext cx="573557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11029949" cy="735647"/>
        </a:xfrm>
        <a:prstGeom prst="trapezoid">
          <a:avLst>
            <a:gd name="adj" fmla="val 149935"/>
          </a:avLst>
        </a:prstGeom>
        <a:solidFill>
          <a:schemeClr val="accent3">
            <a:shade val="80000"/>
            <a:hueOff val="303135"/>
            <a:satOff val="-22815"/>
            <a:lumOff val="3014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Physical (Quantum Channel)</a:t>
          </a:r>
        </a:p>
      </dsp:txBody>
      <dsp:txXfrm>
        <a:off x="1930241" y="2942590"/>
        <a:ext cx="7169467" cy="7356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9/14/2019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E93B-7C5E-4ABE-892D-DCDC672C6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623EC-5A66-4A37-9707-3CC6AFAB3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2A35-E569-4BE2-AC26-CFA98EE4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F956-2CC4-4D31-B1F0-441A25F7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D6F9A-EF32-4BA2-8577-0DD77EAA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6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8FFD-9A04-4C27-BB91-A85416678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A7CE2-5410-41E1-9D33-BB4C4ABF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13B3D-CC8E-470D-99A1-21463E88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D15C-0EE7-480C-852E-10FE4A0C9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37CE-5BE4-42A5-B024-374BC50AC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15A2E-C3E6-4E06-AF85-6623F5FB5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9F-B4B3-477A-82A1-3781754BE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893C-27EA-496E-A614-1A33F7B5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C8B-3F18-48BB-9953-45D78894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2575-E86C-4CAD-A91E-A45A7B89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92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1359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7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76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802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17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7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32C-BBF7-4F03-922A-1DEFCA86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4F37-2C76-452E-B6A8-16247DF7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D05AC-FD7B-46E6-AC48-53C4F074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B646-69DC-461F-A173-65FC8F8D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81FB-8577-4A4F-AF53-53B2CFF46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5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9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70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37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45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8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054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0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41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0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4ACC-53EA-4521-AFA8-1BDEAD7B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CCF4-DA1A-412E-A87E-DA907A9D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E9B9-6502-45BE-82D5-0CE154EA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DB2-242E-4AA4-8542-4858D05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6AFD2-081D-47C3-BC4C-56C498AD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316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62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949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56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1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54B3-3564-446D-90B3-B507747E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0AE7-E5E1-42F9-A37A-0A26EE8D6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89C6-D223-4CA4-A2A8-F6AC636A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C780-C821-407B-B20A-BF5DFEE0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61594-EF55-428D-8CB6-5CEC9401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E5CCA-D1FF-4DEA-9C55-1CDC15F4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3583-B05F-44BA-9343-2C828F48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46F4-A20F-446A-97CA-227299CCF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128FC-1F49-4CDC-8551-80FCA783A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8381D-9214-414D-A2BE-BA7F65D8D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65951-8720-4256-87B8-4798045FB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4E5-855E-4527-BA69-0D7BC444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9ABF-14EA-4975-AAE0-FF1A05F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6AF48-3B90-4E19-8AB1-7D25E9EA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69BD-F3EE-4642-9E67-20CD99E4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7924E-8271-433A-B30A-9C3C56AE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7EA03-1AA7-4129-967F-79E62E5C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FCECDF-B138-4C32-A4E7-01FE44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3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3029F-6A6C-489D-A933-44F682CB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67080-C7A0-4E3A-BD48-1BFB89D0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6100D-3BB8-4F58-9FFA-43F1E1A0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0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D6BD-B75D-4824-A936-324FAA5A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F5548-C0EB-4682-BDF9-5DC4460A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F55D-F391-4242-99B2-AD963B48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D4BB-7DDC-4A54-BFFE-7F1765A1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F1940C-AE55-44F4-97D5-81A68370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9E94-E41B-46A4-A4E1-AAF13E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3D7D-552F-4926-977C-11477F51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8967D-738D-4FA2-874E-587DF72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43CAF-F7D5-4AC8-9353-E6C29490E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AF5E-5376-4A89-909C-BCB640E5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5C2C9-00D2-444C-AD85-32A58D6A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606B-E631-46F8-ABF0-86376F23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70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0EDC2-20DD-485C-A265-55EB5E90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7D4B0-7419-4011-8ECC-46FF8EC5F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3EE7-866D-4108-A191-4571512DC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8ED44-7F50-46DE-9448-626BF5E07D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6730A-4F5C-4FFF-B974-4CA56502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04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9/14/2019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33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308" y="65619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16600" dirty="0" err="1"/>
              <a:t>qmail</a:t>
            </a:r>
            <a:endParaRPr lang="en-US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4358641"/>
            <a:ext cx="6868159" cy="2769476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 simulative quantum channel </a:t>
            </a:r>
          </a:p>
          <a:p>
            <a:pPr algn="l"/>
            <a:r>
              <a:rPr lang="en-US" sz="3200" dirty="0"/>
              <a:t>For simulative quantum computers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9" r="14989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834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655" y="3505199"/>
            <a:ext cx="9756141" cy="3048001"/>
          </a:xfrm>
        </p:spPr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091CAD8-A86A-4AEB-B60D-05DB184F73BB}"/>
              </a:ext>
            </a:extLst>
          </p:cNvPr>
          <p:cNvSpPr/>
          <p:nvPr/>
        </p:nvSpPr>
        <p:spPr>
          <a:xfrm rot="19060869">
            <a:off x="7116587" y="3085205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336FF52-0FBC-492E-93D3-04C46FAD4A07}"/>
              </a:ext>
            </a:extLst>
          </p:cNvPr>
          <p:cNvSpPr/>
          <p:nvPr/>
        </p:nvSpPr>
        <p:spPr>
          <a:xfrm rot="12480679">
            <a:off x="6054866" y="149370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B728FC9-6C90-4D12-86D8-B4B2217BCE4F}"/>
              </a:ext>
            </a:extLst>
          </p:cNvPr>
          <p:cNvSpPr/>
          <p:nvPr/>
        </p:nvSpPr>
        <p:spPr>
          <a:xfrm rot="10155555">
            <a:off x="5693648" y="1141280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CA80EDF-EF8E-4BD4-BA29-FAEC77361CE1}"/>
              </a:ext>
            </a:extLst>
          </p:cNvPr>
          <p:cNvSpPr/>
          <p:nvPr/>
        </p:nvSpPr>
        <p:spPr>
          <a:xfrm rot="2080927">
            <a:off x="9027399" y="456705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6BB8812-5254-468D-A4C5-9F495AFBC501}"/>
              </a:ext>
            </a:extLst>
          </p:cNvPr>
          <p:cNvSpPr/>
          <p:nvPr/>
        </p:nvSpPr>
        <p:spPr>
          <a:xfrm rot="8128582">
            <a:off x="5393629" y="1570940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521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Classical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5408598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2456058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5914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World  presentation (widescreen).potx" id="{6FD2C32E-565A-4F51-8C38-826F1B24AA7D}" vid="{06379D18-BA11-4F05-84DF-EB681B68D4FA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Gill Sans MT</vt:lpstr>
      <vt:lpstr>Wingdings 2</vt:lpstr>
      <vt:lpstr>Office Theme</vt:lpstr>
      <vt:lpstr>World Presentation 16x9</vt:lpstr>
      <vt:lpstr>Dividend</vt:lpstr>
      <vt:lpstr>qmail</vt:lpstr>
      <vt:lpstr>Who we are</vt:lpstr>
      <vt:lpstr>Classical OSI model</vt:lpstr>
      <vt:lpstr>Quantum OSI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2019-09-14T07:07:20Z</dcterms:created>
  <dcterms:modified xsi:type="dcterms:W3CDTF">2019-09-14T07:33:37Z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